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394" r:id="rId28"/>
    <p:sldId id="383" r:id="rId29"/>
    <p:sldId id="356" r:id="rId30"/>
    <p:sldId id="353" r:id="rId31"/>
    <p:sldId id="357" r:id="rId32"/>
    <p:sldId id="358" r:id="rId33"/>
    <p:sldId id="359" r:id="rId34"/>
    <p:sldId id="360" r:id="rId35"/>
    <p:sldId id="362" r:id="rId36"/>
    <p:sldId id="363" r:id="rId37"/>
    <p:sldId id="361" r:id="rId38"/>
    <p:sldId id="364" r:id="rId39"/>
    <p:sldId id="365" r:id="rId40"/>
    <p:sldId id="404"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3"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varScale="1">
        <p:scale>
          <a:sx n="107" d="100"/>
          <a:sy n="107" d="100"/>
        </p:scale>
        <p:origin x="114" y="102"/>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2021/6/28</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2021/6/28</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2021/6/28</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2021/6/28</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2021/6/28</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2021/6/28</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2021/6/28</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2021/6/28</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2021/6/28</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2021/6/28</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2021/6/28</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0.png"/><Relationship Id="rId10" Type="http://schemas.openxmlformats.org/officeDocument/2006/relationships/image" Target="../media/image42.png"/><Relationship Id="rId19" Type="http://schemas.openxmlformats.org/officeDocument/2006/relationships/image" Target="../media/image38.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495196" y="1840923"/>
                <a:ext cx="2943769" cy="937244"/>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limLow>
                        <m:limLowPr>
                          <m:ctrlPr>
                            <a:rPr lang="en-US" altLang="zh-CN" i="1" smtClean="0">
                              <a:solidFill>
                                <a:srgbClr val="C00000"/>
                              </a:solidFill>
                              <a:latin typeface="Cambria Math" panose="02040503050406030204" pitchFamily="18" charset="0"/>
                            </a:rPr>
                          </m:ctrlPr>
                        </m:limLowPr>
                        <m:e>
                          <m:groupChr>
                            <m:groupChrPr>
                              <m:chr m:val="⏟"/>
                              <m:ctrlPr>
                                <a:rPr lang="en-US" altLang="zh-CN" i="1" smtClean="0">
                                  <a:solidFill>
                                    <a:srgbClr val="C00000"/>
                                  </a:solidFill>
                                  <a:latin typeface="Cambria Math" panose="02040503050406030204" pitchFamily="18" charset="0"/>
                                </a:rPr>
                              </m:ctrlPr>
                            </m:groupChrPr>
                            <m:e>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𝑞</m:t>
                                  </m:r>
                                </m:num>
                                <m:den>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e>
                          </m:groupChr>
                        </m:e>
                        <m:lim>
                          <m:r>
                            <a:rPr lang="zh-CN" altLang="en-US" i="1">
                              <a:solidFill>
                                <a:srgbClr val="C00000"/>
                              </a:solidFill>
                              <a:latin typeface="Cambria Math" panose="02040503050406030204" pitchFamily="18" charset="0"/>
                            </a:rPr>
                            <m:t>当地</m:t>
                          </m:r>
                          <m:r>
                            <a:rPr lang="zh-CN" altLang="en-US" i="1" smtClean="0">
                              <a:solidFill>
                                <a:srgbClr val="C00000"/>
                              </a:solidFill>
                              <a:latin typeface="Cambria Math" panose="02040503050406030204" pitchFamily="18" charset="0"/>
                            </a:rPr>
                            <m:t>导数</m:t>
                          </m:r>
                        </m:lim>
                      </m:limLow>
                      <m:r>
                        <a:rPr lang="en-US" altLang="zh-CN" i="1">
                          <a:latin typeface="Cambria Math" panose="02040503050406030204" pitchFamily="18" charset="0"/>
                        </a:rPr>
                        <m:t>+</m:t>
                      </m:r>
                      <m:limLow>
                        <m:limLowPr>
                          <m:ctrlPr>
                            <a:rPr lang="en-US" altLang="zh-CN" i="1" smtClean="0">
                              <a:solidFill>
                                <a:schemeClr val="accent6"/>
                              </a:solidFill>
                              <a:latin typeface="Cambria Math" panose="02040503050406030204" pitchFamily="18" charset="0"/>
                            </a:rPr>
                          </m:ctrlPr>
                        </m:limLowPr>
                        <m:e>
                          <m:groupChr>
                            <m:groupChrPr>
                              <m:chr m:val="⏟"/>
                              <m:ctrlPr>
                                <a:rPr lang="en-US" altLang="zh-CN" i="1" smtClean="0">
                                  <a:solidFill>
                                    <a:schemeClr val="accent6"/>
                                  </a:solidFill>
                                  <a:latin typeface="Cambria Math" panose="02040503050406030204" pitchFamily="18" charset="0"/>
                                </a:rPr>
                              </m:ctrlPr>
                            </m:groupChr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𝑢</m:t>
                                  </m:r>
                                </m:e>
                              </m:acc>
                              <m:r>
                                <a:rPr lang="en-US" altLang="zh-CN" i="1">
                                  <a:solidFill>
                                    <a:schemeClr val="accent6"/>
                                  </a:solidFill>
                                  <a:latin typeface="Cambria Math" panose="02040503050406030204" pitchFamily="18" charset="0"/>
                                  <a:ea typeface="Cambria Math" panose="02040503050406030204" pitchFamily="18" charset="0"/>
                                </a:rPr>
                                <m:t>∙</m:t>
                              </m:r>
                              <m:r>
                                <m:rPr>
                                  <m:sty m:val="p"/>
                                </m:rPr>
                                <a:rPr lang="en-US" altLang="zh-CN" i="1">
                                  <a:solidFill>
                                    <a:schemeClr val="accent6"/>
                                  </a:solidFill>
                                  <a:latin typeface="Cambria Math" panose="02040503050406030204" pitchFamily="18" charset="0"/>
                                  <a:ea typeface="Cambria Math" panose="02040503050406030204" pitchFamily="18" charset="0"/>
                                </a:rPr>
                                <m:t>∇</m:t>
                              </m:r>
                              <m:r>
                                <a:rPr lang="en-US" altLang="zh-CN" i="1">
                                  <a:solidFill>
                                    <a:schemeClr val="accent6"/>
                                  </a:solidFill>
                                  <a:latin typeface="Cambria Math" panose="02040503050406030204" pitchFamily="18" charset="0"/>
                                  <a:ea typeface="Cambria Math" panose="02040503050406030204" pitchFamily="18" charset="0"/>
                                </a:rPr>
                                <m:t>𝑞</m:t>
                              </m:r>
                            </m:e>
                          </m:groupChr>
                        </m:e>
                        <m:lim>
                          <m:r>
                            <a:rPr lang="zh-CN" altLang="en-US" i="1">
                              <a:solidFill>
                                <a:schemeClr val="accent6"/>
                              </a:solidFill>
                              <a:latin typeface="Cambria Math" panose="02040503050406030204" pitchFamily="18" charset="0"/>
                            </a:rPr>
                            <m:t>迁移</m:t>
                          </m:r>
                          <m:r>
                            <a:rPr lang="zh-CN" altLang="en-US" i="1">
                              <a:solidFill>
                                <a:schemeClr val="accent6"/>
                              </a:solidFill>
                              <a:latin typeface="Cambria Math" panose="02040503050406030204" pitchFamily="18" charset="0"/>
                            </a:rPr>
                            <m:t>导数</m:t>
                          </m:r>
                        </m:lim>
                      </m:limLow>
                    </m:oMath>
                  </m:oMathPara>
                </a14:m>
                <a:endParaRPr lang="zh-CN" altLang="en-US"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495196" y="1840923"/>
                <a:ext cx="2943769" cy="9372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1994072" cy="6625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1994072" cy="662554"/>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25879</TotalTime>
  <Words>9275</Words>
  <Application>Microsoft Office PowerPoint</Application>
  <PresentationFormat>宽屏</PresentationFormat>
  <Paragraphs>984</Paragraphs>
  <Slides>61</Slides>
  <Notes>44</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540</cp:revision>
  <dcterms:created xsi:type="dcterms:W3CDTF">2021-05-31T06:56:37Z</dcterms:created>
  <dcterms:modified xsi:type="dcterms:W3CDTF">2021-06-28T03:47:00Z</dcterms:modified>
</cp:coreProperties>
</file>